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1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6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4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7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7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45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11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61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04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2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703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45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75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4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0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788A-1B89-4498-9666-A8440AF72361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DA5B-0A88-4F01-91E8-6754EBF61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70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9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9" y="318074"/>
            <a:ext cx="108761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Тульская область, г. Тула, Привокзальный район, с. Федоровка, ул. Шоссейная, д. 11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832" y="1280471"/>
            <a:ext cx="5006385" cy="46537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92" y="1280470"/>
            <a:ext cx="5274583" cy="4653797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257550" y="876300"/>
            <a:ext cx="6057900" cy="1676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450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2024-12-17T10:40:11Z</dcterms:created>
  <dcterms:modified xsi:type="dcterms:W3CDTF">2024-12-17T10:40:16Z</dcterms:modified>
</cp:coreProperties>
</file>