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61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76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446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1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575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673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45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111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61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04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52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7032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9456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75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3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74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9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93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70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33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39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788A-1B89-4498-9666-A8440AF72361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EDA5B-0A88-4F01-91E8-6754EBF61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70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9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099" y="318074"/>
            <a:ext cx="108761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Тульская область, г. Тула, Привокзальный район, с. Федоровка, ул. Шоссейная, д. 11</a:t>
            </a: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2</a:t>
            </a:r>
          </a:p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8832" y="1280471"/>
            <a:ext cx="5006385" cy="465379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792" y="1280470"/>
            <a:ext cx="5274583" cy="4653797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3257550" y="876300"/>
            <a:ext cx="6057900" cy="1676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4508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2024-12-17T10:40:11Z</dcterms:created>
  <dcterms:modified xsi:type="dcterms:W3CDTF">2024-12-17T10:40:16Z</dcterms:modified>
</cp:coreProperties>
</file>